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026" name="Picture 2" descr="Rocket Launch and Background. Project Google Doodle, Spaceship NASA HD  wallpaper | Pxfuel">
            <a:extLst>
              <a:ext uri="{FF2B5EF4-FFF2-40B4-BE49-F238E27FC236}">
                <a16:creationId xmlns:a16="http://schemas.microsoft.com/office/drawing/2014/main" id="{4B41B1D0-6971-ADE7-BAA9-B231D79B8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38" y="0"/>
            <a:ext cx="12370676" cy="77280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36AF9D-A911-994B-90EA-013D4CDA5604}"/>
              </a:ext>
            </a:extLst>
          </p:cNvPr>
          <p:cNvSpPr txBox="1"/>
          <p:nvPr/>
        </p:nvSpPr>
        <p:spPr>
          <a:xfrm>
            <a:off x="9119421" y="1190323"/>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Ibtesham Chowdhury</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March, 2023</a:t>
            </a:r>
          </a:p>
        </p:txBody>
      </p:sp>
      <p:sp>
        <p:nvSpPr>
          <p:cNvPr id="3" name="TextBox 2">
            <a:extLst>
              <a:ext uri="{FF2B5EF4-FFF2-40B4-BE49-F238E27FC236}">
                <a16:creationId xmlns:a16="http://schemas.microsoft.com/office/drawing/2014/main" id="{039E6C43-AB8F-3619-4FDF-CACCF9FA0345}"/>
              </a:ext>
            </a:extLst>
          </p:cNvPr>
          <p:cNvSpPr txBox="1"/>
          <p:nvPr/>
        </p:nvSpPr>
        <p:spPr>
          <a:xfrm>
            <a:off x="1124607" y="759436"/>
            <a:ext cx="3310759" cy="1077218"/>
          </a:xfrm>
          <a:prstGeom prst="rect">
            <a:avLst/>
          </a:prstGeom>
          <a:noFill/>
        </p:spPr>
        <p:txBody>
          <a:bodyPr wrap="square" rtlCol="0">
            <a:spAutoFit/>
          </a:bodyPr>
          <a:lstStyle/>
          <a:p>
            <a:pPr algn="ctr"/>
            <a:r>
              <a:rPr lang="en-SG" sz="3200" dirty="0">
                <a:solidFill>
                  <a:schemeClr val="bg1"/>
                </a:solidFill>
              </a:rPr>
              <a:t>IBM Final Project</a:t>
            </a:r>
          </a:p>
          <a:p>
            <a:pPr algn="ctr"/>
            <a:r>
              <a:rPr lang="en-SG" sz="3200" dirty="0">
                <a:solidFill>
                  <a:schemeClr val="bg1"/>
                </a:solidFill>
              </a:rPr>
              <a:t>Capstone Space-X</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1318</TotalTime>
  <Words>1800</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Ibtesham Chowdhury</cp:lastModifiedBy>
  <cp:revision>200</cp:revision>
  <dcterms:created xsi:type="dcterms:W3CDTF">2021-04-29T18:58:34Z</dcterms:created>
  <dcterms:modified xsi:type="dcterms:W3CDTF">2023-04-02T10:57:47Z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